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DC71E-B544-4DD4-BCE6-DEDEFEE0349F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04287-CD26-4128-B2E4-378804B9E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3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14F9A4-76FA-4CF2-A0B7-6654B0F3FBFA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0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96D615-BE99-4DAC-9485-DDCF52583A38}" type="slidenum">
              <a:rPr lang="ru-RU" altLang="ru-RU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96D615-BE99-4DAC-9485-DDCF52583A38}" type="slidenum">
              <a:rPr lang="ru-RU" altLang="ru-RU"/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1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96D615-BE99-4DAC-9485-DDCF52583A38}" type="slidenum">
              <a:rPr lang="ru-RU" altLang="ru-RU"/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5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96D615-BE99-4DAC-9485-DDCF52583A38}" type="slidenum">
              <a:rPr lang="ru-RU" altLang="ru-RU"/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3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96D615-BE99-4DAC-9485-DDCF52583A38}" type="slidenum">
              <a:rPr lang="ru-RU" altLang="ru-RU"/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0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96D615-BE99-4DAC-9485-DDCF52583A38}" type="slidenum">
              <a:rPr lang="ru-RU" altLang="ru-RU"/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2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96D615-BE99-4DAC-9485-DDCF52583A38}" type="slidenum">
              <a:rPr lang="ru-RU" altLang="ru-RU"/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1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4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6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8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0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7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5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5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5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7C2B-0F5C-4145-BB51-7549C06E1D58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EA70-282C-413A-9BFF-D9129FA43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2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Users\LASKORUNSKAYA\Desktop\Stationery blue abstract 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14" y="134675"/>
            <a:ext cx="940555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6" name="TextBox 5"/>
          <p:cNvSpPr txBox="1"/>
          <p:nvPr/>
        </p:nvSpPr>
        <p:spPr>
          <a:xfrm>
            <a:off x="1340076" y="2413337"/>
            <a:ext cx="9858376" cy="20313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2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Планируемые на 2017 год</a:t>
            </a:r>
          </a:p>
          <a:p>
            <a:pPr algn="ctr">
              <a:defRPr/>
            </a:pPr>
            <a:r>
              <a:rPr lang="ru-RU" sz="42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</a:t>
            </a:r>
            <a:r>
              <a:rPr lang="ru-RU" sz="42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ерритории для организации пляжного отдыха</a:t>
            </a:r>
            <a:endParaRPr lang="ru-RU" sz="4200" b="1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16" descr="Герб Московской обл очи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25" y="134676"/>
            <a:ext cx="856800" cy="108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9269" y="29134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г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ородской округ Домодедово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30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14"/>
          <p:cNvSpPr>
            <a:spLocks noChangeArrowheads="1" noChangeShapeType="1" noTextEdit="1"/>
          </p:cNvSpPr>
          <p:nvPr/>
        </p:nvSpPr>
        <p:spPr bwMode="auto">
          <a:xfrm>
            <a:off x="6816725" y="3819526"/>
            <a:ext cx="3181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2" name="Picture 16" descr="Герб Московской обл очи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0"/>
            <a:ext cx="76830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12"/>
          <p:cNvSpPr>
            <a:spLocks noChangeArrowheads="1"/>
          </p:cNvSpPr>
          <p:nvPr/>
        </p:nvSpPr>
        <p:spPr bwMode="auto">
          <a:xfrm>
            <a:off x="3935413" y="836614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800" dirty="0" smtClean="0"/>
              <a:t>пруд в лесном массиве за улицей Ильюшина</a:t>
            </a:r>
            <a:endParaRPr lang="ru-RU" altLang="ru-RU" sz="1800" dirty="0"/>
          </a:p>
        </p:txBody>
      </p:sp>
      <p:sp>
        <p:nvSpPr>
          <p:cNvPr id="94214" name="WordArt 18"/>
          <p:cNvSpPr>
            <a:spLocks noChangeArrowheads="1" noChangeShapeType="1" noTextEdit="1"/>
          </p:cNvSpPr>
          <p:nvPr/>
        </p:nvSpPr>
        <p:spPr bwMode="auto">
          <a:xfrm>
            <a:off x="3216275" y="476250"/>
            <a:ext cx="57721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г. Домодедово, </a:t>
            </a:r>
            <a:r>
              <a:rPr lang="ru-RU" sz="28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мкр</a:t>
            </a:r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.</a:t>
            </a:r>
            <a:r>
              <a:rPr lang="ru-RU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 Авиационный</a:t>
            </a:r>
            <a:endParaRPr lang="ru-RU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5" name="Picture 7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8" y="-5348288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Rectangle 12"/>
          <p:cNvSpPr>
            <a:spLocks noChangeArrowheads="1"/>
          </p:cNvSpPr>
          <p:nvPr/>
        </p:nvSpPr>
        <p:spPr bwMode="auto">
          <a:xfrm rot="10800000" flipV="1">
            <a:off x="3000375" y="59007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17" name="Rectangle 12"/>
          <p:cNvSpPr>
            <a:spLocks noChangeArrowheads="1"/>
          </p:cNvSpPr>
          <p:nvPr/>
        </p:nvSpPr>
        <p:spPr bwMode="auto">
          <a:xfrm rot="10800000" flipV="1">
            <a:off x="3143250" y="52292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21" name="Rectangle 12"/>
          <p:cNvSpPr>
            <a:spLocks noChangeArrowheads="1"/>
          </p:cNvSpPr>
          <p:nvPr/>
        </p:nvSpPr>
        <p:spPr bwMode="auto">
          <a:xfrm rot="10800000" flipV="1">
            <a:off x="5087938" y="5876925"/>
            <a:ext cx="208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16.05.2017</a:t>
            </a:r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04" y="476250"/>
            <a:ext cx="940555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4" y="2493240"/>
            <a:ext cx="10634372" cy="2520000"/>
          </a:xfrm>
          <a:prstGeom prst="rect">
            <a:avLst/>
          </a:prstGeom>
          <a:effectLst>
            <a:glow rad="1016000">
              <a:schemeClr val="accent6">
                <a:satMod val="175000"/>
                <a:alpha val="8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801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14"/>
          <p:cNvSpPr>
            <a:spLocks noChangeArrowheads="1" noChangeShapeType="1" noTextEdit="1"/>
          </p:cNvSpPr>
          <p:nvPr/>
        </p:nvSpPr>
        <p:spPr bwMode="auto">
          <a:xfrm>
            <a:off x="6816725" y="3819526"/>
            <a:ext cx="3181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2" name="Picture 16" descr="Герб Московской обл очи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0"/>
            <a:ext cx="76830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12"/>
          <p:cNvSpPr>
            <a:spLocks noChangeArrowheads="1"/>
          </p:cNvSpPr>
          <p:nvPr/>
        </p:nvSpPr>
        <p:spPr bwMode="auto">
          <a:xfrm>
            <a:off x="3935413" y="836614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800" dirty="0" smtClean="0"/>
              <a:t>пруд в лесном массиве за улицей Ильюшина</a:t>
            </a:r>
            <a:endParaRPr lang="ru-RU" altLang="ru-RU" sz="1800" dirty="0"/>
          </a:p>
        </p:txBody>
      </p:sp>
      <p:sp>
        <p:nvSpPr>
          <p:cNvPr id="94214" name="WordArt 18"/>
          <p:cNvSpPr>
            <a:spLocks noChangeArrowheads="1" noChangeShapeType="1" noTextEdit="1"/>
          </p:cNvSpPr>
          <p:nvPr/>
        </p:nvSpPr>
        <p:spPr bwMode="auto">
          <a:xfrm>
            <a:off x="3216275" y="476250"/>
            <a:ext cx="57721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г. Домодедово, </a:t>
            </a:r>
            <a:r>
              <a:rPr lang="ru-RU" sz="28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мкр</a:t>
            </a:r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.</a:t>
            </a:r>
            <a:r>
              <a:rPr lang="ru-RU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 Авиационный</a:t>
            </a:r>
            <a:endParaRPr lang="ru-RU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5" name="Picture 7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8" y="-5348288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Rectangle 12"/>
          <p:cNvSpPr>
            <a:spLocks noChangeArrowheads="1"/>
          </p:cNvSpPr>
          <p:nvPr/>
        </p:nvSpPr>
        <p:spPr bwMode="auto">
          <a:xfrm rot="10800000" flipV="1">
            <a:off x="3000375" y="59007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17" name="Rectangle 12"/>
          <p:cNvSpPr>
            <a:spLocks noChangeArrowheads="1"/>
          </p:cNvSpPr>
          <p:nvPr/>
        </p:nvSpPr>
        <p:spPr bwMode="auto">
          <a:xfrm rot="10800000" flipV="1">
            <a:off x="3143250" y="52292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21" name="Rectangle 12"/>
          <p:cNvSpPr>
            <a:spLocks noChangeArrowheads="1"/>
          </p:cNvSpPr>
          <p:nvPr/>
        </p:nvSpPr>
        <p:spPr bwMode="auto">
          <a:xfrm rot="10800000" flipV="1">
            <a:off x="5184191" y="6237741"/>
            <a:ext cx="208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16.05.2017</a:t>
            </a:r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04" y="476250"/>
            <a:ext cx="940555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2800" y="1695709"/>
            <a:ext cx="10054164" cy="3693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altLang="ru-RU" b="1" u="sng" dirty="0" smtClean="0">
                <a:solidFill>
                  <a:srgbClr val="FF0000"/>
                </a:solidFill>
              </a:rPr>
              <a:t>водоем является основным местом купания жителей «Авиагородка» (население 15 тыс. человек)</a:t>
            </a:r>
            <a:endParaRPr lang="ru-RU" altLang="ru-RU" b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8" y="2236720"/>
            <a:ext cx="4800000" cy="3600000"/>
          </a:xfrm>
          <a:prstGeom prst="rect">
            <a:avLst/>
          </a:prstGeom>
          <a:effectLst>
            <a:glow rad="381000">
              <a:schemeClr val="accent6">
                <a:satMod val="175000"/>
                <a:alpha val="78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71" y="2300738"/>
            <a:ext cx="4800000" cy="3600000"/>
          </a:xfrm>
          <a:prstGeom prst="rect">
            <a:avLst/>
          </a:prstGeom>
          <a:effectLst>
            <a:glow rad="381000">
              <a:schemeClr val="accent6">
                <a:satMod val="175000"/>
                <a:alpha val="7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34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14"/>
          <p:cNvSpPr>
            <a:spLocks noChangeArrowheads="1" noChangeShapeType="1" noTextEdit="1"/>
          </p:cNvSpPr>
          <p:nvPr/>
        </p:nvSpPr>
        <p:spPr bwMode="auto">
          <a:xfrm>
            <a:off x="6816725" y="3819526"/>
            <a:ext cx="3181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2" name="Picture 16" descr="Герб Московской обл очи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0"/>
            <a:ext cx="76830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12"/>
          <p:cNvSpPr>
            <a:spLocks noChangeArrowheads="1"/>
          </p:cNvSpPr>
          <p:nvPr/>
        </p:nvSpPr>
        <p:spPr bwMode="auto">
          <a:xfrm>
            <a:off x="3935413" y="836614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800" dirty="0" smtClean="0"/>
              <a:t>пруд в лесном массиве за улицей Ильюшина</a:t>
            </a:r>
            <a:endParaRPr lang="ru-RU" altLang="ru-RU" sz="1800" dirty="0"/>
          </a:p>
        </p:txBody>
      </p:sp>
      <p:sp>
        <p:nvSpPr>
          <p:cNvPr id="94214" name="WordArt 18"/>
          <p:cNvSpPr>
            <a:spLocks noChangeArrowheads="1" noChangeShapeType="1" noTextEdit="1"/>
          </p:cNvSpPr>
          <p:nvPr/>
        </p:nvSpPr>
        <p:spPr bwMode="auto">
          <a:xfrm>
            <a:off x="3216275" y="476250"/>
            <a:ext cx="57721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г. Домодедово, </a:t>
            </a:r>
            <a:r>
              <a:rPr lang="ru-RU" sz="28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мкр</a:t>
            </a:r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.</a:t>
            </a:r>
            <a:r>
              <a:rPr lang="ru-RU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 Авиационный</a:t>
            </a:r>
            <a:endParaRPr lang="ru-RU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5" name="Picture 7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8" y="-5348288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Rectangle 12"/>
          <p:cNvSpPr>
            <a:spLocks noChangeArrowheads="1"/>
          </p:cNvSpPr>
          <p:nvPr/>
        </p:nvSpPr>
        <p:spPr bwMode="auto">
          <a:xfrm rot="10800000" flipV="1">
            <a:off x="3000375" y="59007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17" name="Rectangle 12"/>
          <p:cNvSpPr>
            <a:spLocks noChangeArrowheads="1"/>
          </p:cNvSpPr>
          <p:nvPr/>
        </p:nvSpPr>
        <p:spPr bwMode="auto">
          <a:xfrm rot="10800000" flipV="1">
            <a:off x="3143250" y="52292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21" name="Rectangle 12"/>
          <p:cNvSpPr>
            <a:spLocks noChangeArrowheads="1"/>
          </p:cNvSpPr>
          <p:nvPr/>
        </p:nvSpPr>
        <p:spPr bwMode="auto">
          <a:xfrm rot="10800000" flipV="1">
            <a:off x="5184191" y="6237741"/>
            <a:ext cx="208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16.05.2017</a:t>
            </a:r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04" y="476250"/>
            <a:ext cx="940555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04805" y="1695709"/>
            <a:ext cx="8670194" cy="72943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altLang="ru-RU" b="1" u="sng" dirty="0">
                <a:solidFill>
                  <a:srgbClr val="FF0000"/>
                </a:solidFill>
              </a:rPr>
              <a:t>д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оступ автотранспортных средств на территорию сквера перекрыт</a:t>
            </a:r>
          </a:p>
          <a:p>
            <a:pPr algn="ctr">
              <a:spcBef>
                <a:spcPct val="30000"/>
              </a:spcBef>
            </a:pPr>
            <a:r>
              <a:rPr lang="ru-RU" altLang="ru-RU" b="1" u="sng" dirty="0" smtClean="0">
                <a:solidFill>
                  <a:srgbClr val="FF0000"/>
                </a:solidFill>
              </a:rPr>
              <a:t>необходимо предусмотреть возможность оборудования парковки для автомобилей</a:t>
            </a:r>
            <a:endParaRPr lang="ru-RU" altLang="ru-RU" b="1" u="sng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5" y="2514519"/>
            <a:ext cx="4800000" cy="3600000"/>
          </a:xfrm>
          <a:prstGeom prst="rect">
            <a:avLst/>
          </a:prstGeom>
          <a:effectLst>
            <a:glow rad="101600">
              <a:srgbClr val="FF0000">
                <a:alpha val="62000"/>
              </a:srgb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0" y="2514519"/>
            <a:ext cx="4800000" cy="3600000"/>
          </a:xfrm>
          <a:prstGeom prst="rect">
            <a:avLst/>
          </a:prstGeom>
          <a:effectLst>
            <a:glow rad="101600">
              <a:srgbClr val="FF0000">
                <a:alpha val="62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3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14"/>
          <p:cNvSpPr>
            <a:spLocks noChangeArrowheads="1" noChangeShapeType="1" noTextEdit="1"/>
          </p:cNvSpPr>
          <p:nvPr/>
        </p:nvSpPr>
        <p:spPr bwMode="auto">
          <a:xfrm>
            <a:off x="6816725" y="3819526"/>
            <a:ext cx="3181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2" name="Picture 16" descr="Герб Московской обл очи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0"/>
            <a:ext cx="76830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12"/>
          <p:cNvSpPr>
            <a:spLocks noChangeArrowheads="1"/>
          </p:cNvSpPr>
          <p:nvPr/>
        </p:nvSpPr>
        <p:spPr bwMode="auto">
          <a:xfrm>
            <a:off x="3935413" y="836614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800" dirty="0" smtClean="0"/>
              <a:t>карьер</a:t>
            </a:r>
            <a:endParaRPr lang="ru-RU" altLang="ru-RU" sz="1800" dirty="0"/>
          </a:p>
        </p:txBody>
      </p:sp>
      <p:sp>
        <p:nvSpPr>
          <p:cNvPr id="94214" name="WordArt 18"/>
          <p:cNvSpPr>
            <a:spLocks noChangeArrowheads="1" noChangeShapeType="1" noTextEdit="1"/>
          </p:cNvSpPr>
          <p:nvPr/>
        </p:nvSpPr>
        <p:spPr bwMode="auto">
          <a:xfrm>
            <a:off x="3216275" y="476250"/>
            <a:ext cx="57721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г. Домодедово, </a:t>
            </a:r>
            <a:r>
              <a:rPr lang="ru-RU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с. Красный Путь, д. </a:t>
            </a:r>
            <a:r>
              <a:rPr lang="ru-RU" sz="28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Бурхино</a:t>
            </a:r>
            <a:endParaRPr lang="ru-RU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5" name="Picture 7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8" y="-5348288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Rectangle 12"/>
          <p:cNvSpPr>
            <a:spLocks noChangeArrowheads="1"/>
          </p:cNvSpPr>
          <p:nvPr/>
        </p:nvSpPr>
        <p:spPr bwMode="auto">
          <a:xfrm rot="10800000" flipV="1">
            <a:off x="3000375" y="59007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17" name="Rectangle 12"/>
          <p:cNvSpPr>
            <a:spLocks noChangeArrowheads="1"/>
          </p:cNvSpPr>
          <p:nvPr/>
        </p:nvSpPr>
        <p:spPr bwMode="auto">
          <a:xfrm rot="10800000" flipV="1">
            <a:off x="3143250" y="52292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21" name="Rectangle 12"/>
          <p:cNvSpPr>
            <a:spLocks noChangeArrowheads="1"/>
          </p:cNvSpPr>
          <p:nvPr/>
        </p:nvSpPr>
        <p:spPr bwMode="auto">
          <a:xfrm rot="10800000" flipV="1">
            <a:off x="5087938" y="5876925"/>
            <a:ext cx="208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16.05.2017</a:t>
            </a:r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04" y="476250"/>
            <a:ext cx="940555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" y="2739373"/>
            <a:ext cx="10623426" cy="2520000"/>
          </a:xfrm>
          <a:prstGeom prst="rect">
            <a:avLst/>
          </a:prstGeom>
          <a:effectLst>
            <a:glow rad="977900">
              <a:schemeClr val="accent6">
                <a:satMod val="175000"/>
                <a:alpha val="7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8565" y="1392392"/>
            <a:ext cx="10686901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altLang="ru-RU" b="1" u="sng" dirty="0" smtClean="0">
                <a:solidFill>
                  <a:srgbClr val="FF0000"/>
                </a:solidFill>
              </a:rPr>
              <a:t>излюбленное место купания жителей всех микрорайонов</a:t>
            </a:r>
          </a:p>
          <a:p>
            <a:pPr algn="ctr">
              <a:spcBef>
                <a:spcPct val="30000"/>
              </a:spcBef>
            </a:pPr>
            <a:r>
              <a:rPr lang="ru-RU" altLang="ru-RU" b="1" u="sng" dirty="0" smtClean="0">
                <a:solidFill>
                  <a:srgbClr val="FF0000"/>
                </a:solidFill>
              </a:rPr>
              <a:t>и административных округов городского округа,  а также жителей других муниципальных образований</a:t>
            </a:r>
            <a:endParaRPr lang="ru-RU" alt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14"/>
          <p:cNvSpPr>
            <a:spLocks noChangeArrowheads="1" noChangeShapeType="1" noTextEdit="1"/>
          </p:cNvSpPr>
          <p:nvPr/>
        </p:nvSpPr>
        <p:spPr bwMode="auto">
          <a:xfrm>
            <a:off x="6816725" y="3819526"/>
            <a:ext cx="3181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2" name="Picture 16" descr="Герб Московской обл очи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0"/>
            <a:ext cx="76830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12"/>
          <p:cNvSpPr>
            <a:spLocks noChangeArrowheads="1"/>
          </p:cNvSpPr>
          <p:nvPr/>
        </p:nvSpPr>
        <p:spPr bwMode="auto">
          <a:xfrm>
            <a:off x="3935413" y="836614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800" dirty="0" smtClean="0"/>
              <a:t>карьер</a:t>
            </a:r>
            <a:endParaRPr lang="ru-RU" altLang="ru-RU" sz="1800" dirty="0"/>
          </a:p>
        </p:txBody>
      </p:sp>
      <p:sp>
        <p:nvSpPr>
          <p:cNvPr id="94214" name="WordArt 18"/>
          <p:cNvSpPr>
            <a:spLocks noChangeArrowheads="1" noChangeShapeType="1" noTextEdit="1"/>
          </p:cNvSpPr>
          <p:nvPr/>
        </p:nvSpPr>
        <p:spPr bwMode="auto">
          <a:xfrm>
            <a:off x="3216275" y="476250"/>
            <a:ext cx="57721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г. Домодедово, </a:t>
            </a:r>
            <a:r>
              <a:rPr lang="ru-RU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с. Красный Путь, д. </a:t>
            </a:r>
            <a:r>
              <a:rPr lang="ru-RU" sz="28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Бурхино</a:t>
            </a:r>
            <a:endParaRPr lang="ru-RU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5" name="Picture 7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8" y="-5348288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Rectangle 12"/>
          <p:cNvSpPr>
            <a:spLocks noChangeArrowheads="1"/>
          </p:cNvSpPr>
          <p:nvPr/>
        </p:nvSpPr>
        <p:spPr bwMode="auto">
          <a:xfrm rot="10800000" flipV="1">
            <a:off x="3000375" y="59007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17" name="Rectangle 12"/>
          <p:cNvSpPr>
            <a:spLocks noChangeArrowheads="1"/>
          </p:cNvSpPr>
          <p:nvPr/>
        </p:nvSpPr>
        <p:spPr bwMode="auto">
          <a:xfrm rot="10800000" flipV="1">
            <a:off x="3143250" y="52292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21" name="Rectangle 12"/>
          <p:cNvSpPr>
            <a:spLocks noChangeArrowheads="1"/>
          </p:cNvSpPr>
          <p:nvPr/>
        </p:nvSpPr>
        <p:spPr bwMode="auto">
          <a:xfrm rot="10800000" flipV="1">
            <a:off x="9778019" y="6105272"/>
            <a:ext cx="208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16.05.2017</a:t>
            </a:r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04" y="476250"/>
            <a:ext cx="940555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67696" y="1392392"/>
            <a:ext cx="494866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altLang="ru-RU" b="1" u="sng" dirty="0" smtClean="0">
                <a:solidFill>
                  <a:srgbClr val="FF0000"/>
                </a:solidFill>
              </a:rPr>
              <a:t>на водоем прибывает большое количество</a:t>
            </a:r>
          </a:p>
          <a:p>
            <a:pPr algn="ctr">
              <a:spcBef>
                <a:spcPct val="30000"/>
              </a:spcBef>
            </a:pPr>
            <a:r>
              <a:rPr lang="ru-RU" altLang="ru-RU" b="1" u="sng" dirty="0" smtClean="0">
                <a:solidFill>
                  <a:srgbClr val="FF0000"/>
                </a:solidFill>
              </a:rPr>
              <a:t>жителей на протяжении всего летнего периода</a:t>
            </a:r>
            <a:endParaRPr lang="ru-RU" altLang="ru-RU" b="1" u="sng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27" y="2308268"/>
            <a:ext cx="5760000" cy="4320000"/>
          </a:xfrm>
          <a:prstGeom prst="rect">
            <a:avLst/>
          </a:prstGeom>
          <a:effectLst>
            <a:glow rad="444500">
              <a:schemeClr val="accent6">
                <a:satMod val="175000"/>
                <a:alpha val="7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512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14"/>
          <p:cNvSpPr>
            <a:spLocks noChangeArrowheads="1" noChangeShapeType="1" noTextEdit="1"/>
          </p:cNvSpPr>
          <p:nvPr/>
        </p:nvSpPr>
        <p:spPr bwMode="auto">
          <a:xfrm>
            <a:off x="6816725" y="3819526"/>
            <a:ext cx="3181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2" name="Picture 16" descr="Герб Московской обл очи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0"/>
            <a:ext cx="76830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12"/>
          <p:cNvSpPr>
            <a:spLocks noChangeArrowheads="1"/>
          </p:cNvSpPr>
          <p:nvPr/>
        </p:nvSpPr>
        <p:spPr bwMode="auto">
          <a:xfrm>
            <a:off x="3935413" y="836614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800" dirty="0" smtClean="0"/>
              <a:t>карьер</a:t>
            </a:r>
            <a:endParaRPr lang="ru-RU" altLang="ru-RU" sz="1800" dirty="0"/>
          </a:p>
        </p:txBody>
      </p:sp>
      <p:sp>
        <p:nvSpPr>
          <p:cNvPr id="94214" name="WordArt 18"/>
          <p:cNvSpPr>
            <a:spLocks noChangeArrowheads="1" noChangeShapeType="1" noTextEdit="1"/>
          </p:cNvSpPr>
          <p:nvPr/>
        </p:nvSpPr>
        <p:spPr bwMode="auto">
          <a:xfrm>
            <a:off x="3216275" y="476250"/>
            <a:ext cx="57721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г. Домодедово, </a:t>
            </a:r>
            <a:r>
              <a:rPr lang="ru-RU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с. Красный Путь, д. </a:t>
            </a:r>
            <a:r>
              <a:rPr lang="ru-RU" sz="28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Бурхино</a:t>
            </a:r>
            <a:endParaRPr lang="ru-RU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5" name="Picture 7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8" y="-5348288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Rectangle 12"/>
          <p:cNvSpPr>
            <a:spLocks noChangeArrowheads="1"/>
          </p:cNvSpPr>
          <p:nvPr/>
        </p:nvSpPr>
        <p:spPr bwMode="auto">
          <a:xfrm rot="10800000" flipV="1">
            <a:off x="3000375" y="59007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17" name="Rectangle 12"/>
          <p:cNvSpPr>
            <a:spLocks noChangeArrowheads="1"/>
          </p:cNvSpPr>
          <p:nvPr/>
        </p:nvSpPr>
        <p:spPr bwMode="auto">
          <a:xfrm rot="10800000" flipV="1">
            <a:off x="3143250" y="52292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21" name="Rectangle 12"/>
          <p:cNvSpPr>
            <a:spLocks noChangeArrowheads="1"/>
          </p:cNvSpPr>
          <p:nvPr/>
        </p:nvSpPr>
        <p:spPr bwMode="auto">
          <a:xfrm rot="10800000" flipV="1">
            <a:off x="4618878" y="6317027"/>
            <a:ext cx="208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16.05.2017</a:t>
            </a:r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04" y="476250"/>
            <a:ext cx="940555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83758" y="1392392"/>
            <a:ext cx="571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altLang="ru-RU" b="1" u="sng" dirty="0" smtClean="0">
                <a:solidFill>
                  <a:srgbClr val="FF0000"/>
                </a:solidFill>
              </a:rPr>
              <a:t>пляжная зона в отличном состоянии – покрытие песок</a:t>
            </a:r>
            <a:endParaRPr lang="ru-RU" altLang="ru-RU" b="1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08" y="2461463"/>
            <a:ext cx="4320000" cy="3240000"/>
          </a:xfrm>
          <a:prstGeom prst="rect">
            <a:avLst/>
          </a:prstGeom>
          <a:effectLst>
            <a:glow rad="571500">
              <a:schemeClr val="accent6">
                <a:satMod val="175000"/>
                <a:alpha val="77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23" y="2461463"/>
            <a:ext cx="4320000" cy="3240000"/>
          </a:xfrm>
          <a:prstGeom prst="rect">
            <a:avLst/>
          </a:prstGeom>
          <a:effectLst>
            <a:glow rad="571500">
              <a:schemeClr val="accent6">
                <a:satMod val="175000"/>
                <a:alpha val="7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862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14"/>
          <p:cNvSpPr>
            <a:spLocks noChangeArrowheads="1" noChangeShapeType="1" noTextEdit="1"/>
          </p:cNvSpPr>
          <p:nvPr/>
        </p:nvSpPr>
        <p:spPr bwMode="auto">
          <a:xfrm>
            <a:off x="6816725" y="3819526"/>
            <a:ext cx="3181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2" name="Picture 16" descr="Герб Московской обл очи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0"/>
            <a:ext cx="76830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12"/>
          <p:cNvSpPr>
            <a:spLocks noChangeArrowheads="1"/>
          </p:cNvSpPr>
          <p:nvPr/>
        </p:nvSpPr>
        <p:spPr bwMode="auto">
          <a:xfrm>
            <a:off x="3935413" y="836614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800" dirty="0" smtClean="0"/>
              <a:t>карьер</a:t>
            </a:r>
            <a:endParaRPr lang="ru-RU" altLang="ru-RU" sz="1800" dirty="0"/>
          </a:p>
        </p:txBody>
      </p:sp>
      <p:sp>
        <p:nvSpPr>
          <p:cNvPr id="94214" name="WordArt 18"/>
          <p:cNvSpPr>
            <a:spLocks noChangeArrowheads="1" noChangeShapeType="1" noTextEdit="1"/>
          </p:cNvSpPr>
          <p:nvPr/>
        </p:nvSpPr>
        <p:spPr bwMode="auto">
          <a:xfrm>
            <a:off x="3216275" y="476250"/>
            <a:ext cx="57721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г. Домодедово, </a:t>
            </a:r>
            <a:r>
              <a:rPr lang="ru-RU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с. Красный Путь, д. </a:t>
            </a:r>
            <a:r>
              <a:rPr lang="ru-RU" sz="28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Бурхино</a:t>
            </a:r>
            <a:endParaRPr lang="ru-RU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cs typeface="Arial" panose="020B0604020202020204" pitchFamily="34" charset="0"/>
            </a:endParaRPr>
          </a:p>
        </p:txBody>
      </p:sp>
      <p:pic>
        <p:nvPicPr>
          <p:cNvPr id="94215" name="Picture 7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8" y="-5348288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Rectangle 12"/>
          <p:cNvSpPr>
            <a:spLocks noChangeArrowheads="1"/>
          </p:cNvSpPr>
          <p:nvPr/>
        </p:nvSpPr>
        <p:spPr bwMode="auto">
          <a:xfrm rot="10800000" flipV="1">
            <a:off x="3000375" y="59007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17" name="Rectangle 12"/>
          <p:cNvSpPr>
            <a:spLocks noChangeArrowheads="1"/>
          </p:cNvSpPr>
          <p:nvPr/>
        </p:nvSpPr>
        <p:spPr bwMode="auto">
          <a:xfrm rot="10800000" flipV="1">
            <a:off x="3143250" y="52292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10.04.2014.</a:t>
            </a:r>
          </a:p>
        </p:txBody>
      </p:sp>
      <p:sp>
        <p:nvSpPr>
          <p:cNvPr id="94221" name="Rectangle 12"/>
          <p:cNvSpPr>
            <a:spLocks noChangeArrowheads="1"/>
          </p:cNvSpPr>
          <p:nvPr/>
        </p:nvSpPr>
        <p:spPr bwMode="auto">
          <a:xfrm rot="10800000" flipV="1">
            <a:off x="4618878" y="6317027"/>
            <a:ext cx="2087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</a:rPr>
              <a:t>16.05.2017</a:t>
            </a:r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04" y="476250"/>
            <a:ext cx="940555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61260" y="1392392"/>
            <a:ext cx="576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altLang="ru-RU" b="1" u="sng" dirty="0">
                <a:solidFill>
                  <a:srgbClr val="FF0000"/>
                </a:solidFill>
              </a:rPr>
              <a:t>н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еобходимо грейдировать подъездной путь к водоему</a:t>
            </a:r>
            <a:endParaRPr lang="ru-RU" altLang="ru-RU" b="1" u="sng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0" y="2161249"/>
            <a:ext cx="4800000" cy="3600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79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02" y="2161249"/>
            <a:ext cx="4800000" cy="3600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8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50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222</Words>
  <Application>Microsoft Office PowerPoint</Application>
  <PresentationFormat>Широкоэкранный</PresentationFormat>
  <Paragraphs>55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 Ф.Ф.</dc:creator>
  <cp:lastModifiedBy>Миронов Ф.Ф.</cp:lastModifiedBy>
  <cp:revision>8</cp:revision>
  <dcterms:created xsi:type="dcterms:W3CDTF">2017-05-16T13:06:48Z</dcterms:created>
  <dcterms:modified xsi:type="dcterms:W3CDTF">2017-05-16T14:42:49Z</dcterms:modified>
</cp:coreProperties>
</file>